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719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869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1587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60949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1919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40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3028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721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477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171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230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748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272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890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2532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292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639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9440807-0028-4B6D-A4B4-39758D594006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98AD302-8D14-490D-9D8F-B800BD7549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637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  <p:sldLayoutId id="2147483802" r:id="rId12"/>
    <p:sldLayoutId id="2147483803" r:id="rId13"/>
    <p:sldLayoutId id="2147483804" r:id="rId14"/>
    <p:sldLayoutId id="2147483805" r:id="rId15"/>
    <p:sldLayoutId id="2147483806" r:id="rId16"/>
    <p:sldLayoutId id="21474838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D4A13-BDEC-48D7-A74B-CB8EBA5608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2171" y="1518986"/>
            <a:ext cx="8574622" cy="1910014"/>
          </a:xfrm>
        </p:spPr>
        <p:txBody>
          <a:bodyPr/>
          <a:lstStyle/>
          <a:p>
            <a:r>
              <a:rPr lang="en-US" altLang="zh-CN" dirty="0"/>
              <a:t>Progress Web App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721546C-1B87-45C2-AF75-1BC4A0966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69148" y="3596773"/>
            <a:ext cx="6987645" cy="1388534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提升 </a:t>
            </a:r>
            <a:r>
              <a:rPr lang="en-US" altLang="zh-CN" sz="2400" dirty="0"/>
              <a:t>Web App </a:t>
            </a:r>
            <a:r>
              <a:rPr lang="zh-CN" altLang="en-US" sz="2400" dirty="0"/>
              <a:t>体验的一种新方法</a:t>
            </a:r>
          </a:p>
        </p:txBody>
      </p:sp>
    </p:spTree>
    <p:extLst>
      <p:ext uri="{BB962C8B-B14F-4D97-AF65-F5344CB8AC3E}">
        <p14:creationId xmlns:p14="http://schemas.microsoft.com/office/powerpoint/2010/main" val="2064777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67616BC-87A7-4F5E-BF36-E9C873401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0634" y="1365080"/>
            <a:ext cx="4955544" cy="4974826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24F9E7A8-0DA4-43BB-A601-518A3850C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879" y="518094"/>
            <a:ext cx="3090687" cy="603682"/>
          </a:xfrm>
        </p:spPr>
        <p:txBody>
          <a:bodyPr>
            <a:normAutofit fontScale="90000"/>
          </a:bodyPr>
          <a:lstStyle/>
          <a:p>
            <a:r>
              <a:rPr lang="en-US" altLang="zh-CN" b="1" dirty="0"/>
              <a:t>PWA</a:t>
            </a:r>
            <a:r>
              <a:rPr lang="zh-CN" altLang="en-US" b="1" dirty="0"/>
              <a:t>缓存体验</a:t>
            </a:r>
          </a:p>
        </p:txBody>
      </p:sp>
    </p:spTree>
    <p:extLst>
      <p:ext uri="{BB962C8B-B14F-4D97-AF65-F5344CB8AC3E}">
        <p14:creationId xmlns:p14="http://schemas.microsoft.com/office/powerpoint/2010/main" val="3132563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7952A4-571B-4E4A-AFB1-FCC23A1B0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055" y="0"/>
            <a:ext cx="3939945" cy="62809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体验效果展示</a:t>
            </a:r>
          </a:p>
        </p:txBody>
      </p:sp>
      <p:pic>
        <p:nvPicPr>
          <p:cNvPr id="4" name="Rec 0001">
            <a:hlinkClick r:id="" action="ppaction://media"/>
            <a:extLst>
              <a:ext uri="{FF2B5EF4-FFF2-40B4-BE49-F238E27FC236}">
                <a16:creationId xmlns:a16="http://schemas.microsoft.com/office/drawing/2014/main" id="{1E3C62A1-08B3-45EE-8E54-10E557FC804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8437" y="628095"/>
            <a:ext cx="11075125" cy="6229165"/>
          </a:xfrm>
        </p:spPr>
      </p:pic>
    </p:spTree>
    <p:extLst>
      <p:ext uri="{BB962C8B-B14F-4D97-AF65-F5344CB8AC3E}">
        <p14:creationId xmlns:p14="http://schemas.microsoft.com/office/powerpoint/2010/main" val="2919262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63CE44-0CA1-44B4-A68D-AAF7DA007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28852"/>
            <a:ext cx="6869577" cy="645851"/>
          </a:xfrm>
        </p:spPr>
        <p:txBody>
          <a:bodyPr>
            <a:normAutofit fontScale="90000"/>
          </a:bodyPr>
          <a:lstStyle/>
          <a:p>
            <a:r>
              <a:rPr lang="en-US" altLang="zh-CN" dirty="0" err="1"/>
              <a:t>Manifest.json</a:t>
            </a:r>
            <a:r>
              <a:rPr lang="zh-CN" altLang="en-US" dirty="0"/>
              <a:t>实现添加至主屏幕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7C12479-1084-42C6-91D1-FF6922C7D7AD}"/>
              </a:ext>
            </a:extLst>
          </p:cNvPr>
          <p:cNvSpPr txBox="1"/>
          <p:nvPr/>
        </p:nvSpPr>
        <p:spPr>
          <a:xfrm>
            <a:off x="5974672" y="674703"/>
            <a:ext cx="5761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>
                <a:solidFill>
                  <a:srgbClr val="333333"/>
                </a:solidFill>
                <a:latin typeface="Arial" panose="020B0604020202020204" pitchFamily="34" charset="0"/>
                <a:ea typeface="Helvetica Neue"/>
              </a:rPr>
              <a:t>浏览器(chrome) 会根据默认的行为算法，来决定何时主动的向用户展示添加到首屏提示。另外，用户也可以通过 chrome 菜单中的 </a:t>
            </a:r>
            <a:r>
              <a:rPr lang="zh-CN" altLang="zh-CN" dirty="0">
                <a:solidFill>
                  <a:srgbClr val="FF0000"/>
                </a:solidFill>
                <a:latin typeface="Arial Unicode MS"/>
                <a:ea typeface="Menlo"/>
              </a:rPr>
              <a:t>添加到主屏幕</a:t>
            </a:r>
            <a:r>
              <a:rPr lang="zh-CN" altLang="zh-CN" dirty="0">
                <a:solidFill>
                  <a:srgbClr val="333333"/>
                </a:solidFill>
                <a:ea typeface="Helvetica Neue"/>
              </a:rPr>
              <a:t> </a:t>
            </a:r>
            <a:r>
              <a:rPr lang="zh-CN" altLang="zh-CN" dirty="0">
                <a:solidFill>
                  <a:srgbClr val="333333"/>
                </a:solidFill>
                <a:latin typeface="Arial" panose="020B0604020202020204" pitchFamily="34" charset="0"/>
                <a:ea typeface="Helvetica Neue"/>
              </a:rPr>
              <a:t>选项主动添加</a:t>
            </a:r>
            <a:r>
              <a:rPr lang="zh-CN" altLang="zh-CN" dirty="0"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8B7B0E8-E295-4183-9F41-92C2EFAC8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1797" y="756341"/>
            <a:ext cx="5968352" cy="456756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EF162B9-87B4-4792-BDAE-3E9854B09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389" y="1679671"/>
            <a:ext cx="6394611" cy="537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997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08F3EB-71B4-46D0-B660-AC3C08A19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什么是</a:t>
            </a:r>
            <a:r>
              <a:rPr lang="en-US" altLang="zh-CN" b="1" dirty="0"/>
              <a:t>PWA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85E0D88-E083-4DC3-96D3-6F2113F3767C}"/>
              </a:ext>
            </a:extLst>
          </p:cNvPr>
          <p:cNvSpPr txBox="1"/>
          <p:nvPr/>
        </p:nvSpPr>
        <p:spPr>
          <a:xfrm>
            <a:off x="1775791" y="2531165"/>
            <a:ext cx="959457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dirty="0">
                <a:solidFill>
                  <a:srgbClr val="333333"/>
                </a:solidFill>
                <a:ea typeface="Helvetica Neue"/>
              </a:rPr>
              <a:t>        </a:t>
            </a:r>
            <a:r>
              <a:rPr lang="zh-CN" altLang="zh-CN" sz="2800" dirty="0">
                <a:solidFill>
                  <a:srgbClr val="333333"/>
                </a:solidFill>
                <a:ea typeface="Helvetica Neue"/>
              </a:rPr>
              <a:t>谷歌给以 Service Worker API 为核心实现的 web 应用取了个高大上的名字：</a:t>
            </a:r>
            <a:r>
              <a:rPr lang="zh-CN" altLang="zh-CN" sz="2800" dirty="0">
                <a:solidFill>
                  <a:srgbClr val="FF0000"/>
                </a:solidFill>
                <a:latin typeface="Arial Unicode MS"/>
                <a:ea typeface="Menlo"/>
              </a:rPr>
              <a:t>Progressive Web Apps</a:t>
            </a:r>
            <a:r>
              <a:rPr lang="zh-CN" altLang="zh-CN" sz="2800" dirty="0">
                <a:solidFill>
                  <a:srgbClr val="333333"/>
                </a:solidFill>
                <a:ea typeface="Helvetica Neue"/>
              </a:rPr>
              <a:t>（PWA，渐进式增强 WEB 应用），并且在其主要产品上进行了深入的实践</a:t>
            </a:r>
            <a:r>
              <a:rPr lang="zh-CN" altLang="zh-CN" sz="2800" dirty="0"/>
              <a:t> </a:t>
            </a:r>
            <a:r>
              <a:rPr lang="zh-CN" altLang="en-US" sz="2800" dirty="0"/>
              <a:t>。</a:t>
            </a:r>
            <a:endParaRPr lang="zh-CN" altLang="zh-CN" sz="28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5890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BFBEC0-F2C0-4376-8774-CCF5BABBC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904461"/>
          </a:xfrm>
        </p:spPr>
        <p:txBody>
          <a:bodyPr/>
          <a:lstStyle/>
          <a:p>
            <a:r>
              <a:rPr lang="en-US" altLang="zh-CN" dirty="0"/>
              <a:t>PWA </a:t>
            </a:r>
            <a:r>
              <a:rPr lang="zh-CN" altLang="en-US" dirty="0"/>
              <a:t>特点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9BBDCB0-1E4C-469D-BCBC-8205CB68F9CA}"/>
              </a:ext>
            </a:extLst>
          </p:cNvPr>
          <p:cNvSpPr txBox="1"/>
          <p:nvPr/>
        </p:nvSpPr>
        <p:spPr>
          <a:xfrm>
            <a:off x="1828866" y="856357"/>
            <a:ext cx="1001871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</a:rPr>
              <a:t>渐进增强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能够让每一位用户使用，无论用户使用什么浏览器，因为它是始终以渐进增强为原则。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响应式用户界面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适应任何环境：桌面电脑，智能手机，笔记本电脑，或者其他设备。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不依赖网络连接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通过 </a:t>
            </a:r>
            <a:r>
              <a:rPr lang="en-US" altLang="zh-CN" sz="2400" dirty="0"/>
              <a:t>Service Workers </a:t>
            </a:r>
            <a:r>
              <a:rPr lang="zh-CN" altLang="en-US" sz="2400" dirty="0"/>
              <a:t>可以在离线或者网速极差的环境下工作。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类原生应用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有像原生应用般的交互和导航给用户原生应用般的体验，因为它是建立在 </a:t>
            </a:r>
            <a:r>
              <a:rPr lang="en-US" altLang="zh-CN" sz="2400" dirty="0"/>
              <a:t>app shell model </a:t>
            </a:r>
            <a:r>
              <a:rPr lang="zh-CN" altLang="en-US" sz="2400" dirty="0"/>
              <a:t>上的。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持续更新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受益于 </a:t>
            </a:r>
            <a:r>
              <a:rPr lang="en-US" altLang="zh-CN" sz="2400" dirty="0"/>
              <a:t>Service Worker </a:t>
            </a:r>
            <a:r>
              <a:rPr lang="zh-CN" altLang="en-US" sz="2400" dirty="0"/>
              <a:t>的更新进程，应用能够始终保持更新。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安全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通过 </a:t>
            </a:r>
            <a:r>
              <a:rPr lang="en-US" altLang="zh-CN" sz="2400" dirty="0"/>
              <a:t>HTTPS </a:t>
            </a:r>
            <a:r>
              <a:rPr lang="zh-CN" altLang="en-US" sz="2400" dirty="0"/>
              <a:t>来提供服务来防止网络窥探，保证内容不被篡改。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可发现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得益于 </a:t>
            </a:r>
            <a:r>
              <a:rPr lang="en-US" altLang="zh-CN" sz="2400" dirty="0"/>
              <a:t>W3C manifests </a:t>
            </a:r>
            <a:r>
              <a:rPr lang="zh-CN" altLang="en-US" sz="2400" dirty="0"/>
              <a:t>元数据和 </a:t>
            </a:r>
            <a:r>
              <a:rPr lang="en-US" altLang="zh-CN" sz="2400" dirty="0"/>
              <a:t>Service Worker </a:t>
            </a:r>
            <a:r>
              <a:rPr lang="zh-CN" altLang="en-US" sz="2400" dirty="0"/>
              <a:t>的登记，让搜索引擎能够找到 </a:t>
            </a:r>
            <a:r>
              <a:rPr lang="en-US" altLang="zh-CN" sz="2400" dirty="0"/>
              <a:t>web </a:t>
            </a:r>
            <a:r>
              <a:rPr lang="zh-CN" altLang="en-US" sz="2400" dirty="0"/>
              <a:t>应用。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再次访问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通过消息推送等特性让用户再次访问变得容易。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可安装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允许用户保留对他们有用的应用在主屏幕上，不需要通过应用商店。</a:t>
            </a:r>
          </a:p>
          <a:p>
            <a:r>
              <a:rPr lang="zh-CN" altLang="en-US" sz="2400" b="1" dirty="0">
                <a:solidFill>
                  <a:srgbClr val="FF0000"/>
                </a:solidFill>
              </a:rPr>
              <a:t>可连接性</a:t>
            </a:r>
            <a:r>
              <a:rPr lang="zh-CN" altLang="en-US" sz="2400" dirty="0"/>
              <a:t> </a:t>
            </a:r>
            <a:r>
              <a:rPr lang="en-US" altLang="zh-CN" sz="2400" dirty="0"/>
              <a:t>– </a:t>
            </a:r>
            <a:r>
              <a:rPr lang="zh-CN" altLang="en-US" sz="2400" dirty="0"/>
              <a:t>通过 </a:t>
            </a:r>
            <a:r>
              <a:rPr lang="en-US" altLang="zh-CN" sz="2400" dirty="0"/>
              <a:t>URL </a:t>
            </a:r>
            <a:r>
              <a:rPr lang="zh-CN" altLang="en-US" sz="2400" dirty="0"/>
              <a:t>可以轻松分享应用，不用复杂的安装即可运行。</a:t>
            </a:r>
          </a:p>
        </p:txBody>
      </p:sp>
    </p:spTree>
    <p:extLst>
      <p:ext uri="{BB962C8B-B14F-4D97-AF65-F5344CB8AC3E}">
        <p14:creationId xmlns:p14="http://schemas.microsoft.com/office/powerpoint/2010/main" val="2474936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203326-02D0-4632-8D90-E34263B94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6346" y="115957"/>
            <a:ext cx="10018713" cy="58640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Service worker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02C5DB3-9CD8-4166-8C74-8CAE493EA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298" y="821633"/>
            <a:ext cx="7709526" cy="566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85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D06ABD-543E-4C53-8280-A9F837338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66260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Service worker </a:t>
            </a:r>
            <a:r>
              <a:rPr lang="zh-CN" altLang="en-US" dirty="0"/>
              <a:t>生命周期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9FCB39-31BE-4297-A752-FB2FF6828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9738"/>
            <a:ext cx="7156174" cy="614826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9067F4C-02B0-4AA6-ADF9-DE571E6A4390}"/>
              </a:ext>
            </a:extLst>
          </p:cNvPr>
          <p:cNvSpPr txBox="1"/>
          <p:nvPr/>
        </p:nvSpPr>
        <p:spPr>
          <a:xfrm>
            <a:off x="7368466" y="881119"/>
            <a:ext cx="4699247" cy="5805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400" dirty="0"/>
              <a:t>       </a:t>
            </a:r>
            <a:r>
              <a:rPr lang="zh-CN" altLang="en-US" sz="2000" dirty="0"/>
              <a:t>第</a:t>
            </a:r>
            <a:r>
              <a:rPr lang="en-US" altLang="zh-CN" sz="2000" dirty="0">
                <a:solidFill>
                  <a:srgbClr val="FF0000"/>
                </a:solidFill>
              </a:rPr>
              <a:t>1</a:t>
            </a:r>
            <a:r>
              <a:rPr lang="zh-CN" altLang="en-US" sz="2000" dirty="0"/>
              <a:t>步</a:t>
            </a:r>
            <a:r>
              <a:rPr lang="en-US" altLang="zh-CN" sz="2000" dirty="0"/>
              <a:t>:</a:t>
            </a:r>
            <a:r>
              <a:rPr lang="zh-CN" altLang="en-US" sz="2000" dirty="0"/>
              <a:t>调用 </a:t>
            </a:r>
            <a:r>
              <a:rPr lang="en-US" altLang="zh-CN" sz="2000" dirty="0"/>
              <a:t>register() </a:t>
            </a:r>
            <a:r>
              <a:rPr lang="zh-CN" altLang="en-US" sz="2000" dirty="0"/>
              <a:t>函数时， 开始下载</a:t>
            </a:r>
            <a:r>
              <a:rPr lang="en-US" altLang="zh-CN" sz="2000" dirty="0"/>
              <a:t>Service Worker </a:t>
            </a:r>
            <a:r>
              <a:rPr lang="zh-CN" altLang="en-US" sz="2000" dirty="0"/>
              <a:t>。</a:t>
            </a:r>
          </a:p>
          <a:p>
            <a:pPr>
              <a:lnSpc>
                <a:spcPts val="3200"/>
              </a:lnSpc>
            </a:pPr>
            <a:r>
              <a:rPr lang="zh-CN" altLang="en-US" sz="2000" dirty="0"/>
              <a:t>       第</a:t>
            </a:r>
            <a:r>
              <a:rPr lang="en-US" altLang="zh-CN" sz="2000" dirty="0">
                <a:solidFill>
                  <a:srgbClr val="FF0000"/>
                </a:solidFill>
              </a:rPr>
              <a:t>2</a:t>
            </a:r>
            <a:r>
              <a:rPr lang="zh-CN" altLang="en-US" sz="2000" dirty="0"/>
              <a:t>步</a:t>
            </a:r>
            <a:r>
              <a:rPr lang="en-US" altLang="zh-CN" sz="2000" dirty="0"/>
              <a:t>:</a:t>
            </a:r>
            <a:r>
              <a:rPr lang="zh-CN" altLang="en-US" sz="2000" dirty="0"/>
              <a:t>注册过程中，浏览器会下载、解析并执行 </a:t>
            </a:r>
            <a:r>
              <a:rPr lang="en-US" altLang="zh-CN" sz="2000" dirty="0"/>
              <a:t>Service Worker ()</a:t>
            </a:r>
            <a:r>
              <a:rPr lang="zh-CN" altLang="en-US" sz="2000" dirty="0"/>
              <a:t>。如果在此步骤中出现任何错误，</a:t>
            </a:r>
            <a:r>
              <a:rPr lang="en-US" altLang="zh-CN" sz="2000" dirty="0"/>
              <a:t>register() </a:t>
            </a:r>
            <a:r>
              <a:rPr lang="zh-CN" altLang="en-US" sz="2000" dirty="0"/>
              <a:t>返回的 </a:t>
            </a:r>
            <a:r>
              <a:rPr lang="en-US" altLang="zh-CN" sz="2000" dirty="0"/>
              <a:t>promise </a:t>
            </a:r>
            <a:r>
              <a:rPr lang="zh-CN" altLang="en-US" sz="2000" dirty="0"/>
              <a:t>都会执行 </a:t>
            </a:r>
            <a:r>
              <a:rPr lang="en-US" altLang="zh-CN" sz="2000" dirty="0"/>
              <a:t>reject </a:t>
            </a:r>
            <a:r>
              <a:rPr lang="zh-CN" altLang="en-US" sz="2000" dirty="0"/>
              <a:t>操作，并且 </a:t>
            </a:r>
            <a:r>
              <a:rPr lang="en-US" altLang="zh-CN" sz="2000" dirty="0"/>
              <a:t>Service Worker </a:t>
            </a:r>
            <a:r>
              <a:rPr lang="zh-CN" altLang="en-US" sz="2000" dirty="0"/>
              <a:t>会被废弃。</a:t>
            </a:r>
          </a:p>
          <a:p>
            <a:pPr>
              <a:lnSpc>
                <a:spcPts val="3200"/>
              </a:lnSpc>
            </a:pPr>
            <a:r>
              <a:rPr lang="zh-CN" altLang="en-US" sz="2000" dirty="0"/>
              <a:t>        第</a:t>
            </a:r>
            <a:r>
              <a:rPr lang="en-US" altLang="zh-CN" sz="2000" dirty="0">
                <a:solidFill>
                  <a:srgbClr val="FF0000"/>
                </a:solidFill>
              </a:rPr>
              <a:t>3</a:t>
            </a:r>
            <a:r>
              <a:rPr lang="zh-CN" altLang="en-US" sz="2000" dirty="0"/>
              <a:t>步</a:t>
            </a:r>
            <a:r>
              <a:rPr lang="en-US" altLang="zh-CN" sz="2000" dirty="0"/>
              <a:t>:</a:t>
            </a:r>
            <a:r>
              <a:rPr lang="zh-CN" altLang="en-US" sz="2000" dirty="0"/>
              <a:t>一旦 </a:t>
            </a:r>
            <a:r>
              <a:rPr lang="en-US" altLang="zh-CN" sz="2000" dirty="0"/>
              <a:t>Service Worker </a:t>
            </a:r>
            <a:r>
              <a:rPr lang="zh-CN" altLang="en-US" sz="2000" dirty="0"/>
              <a:t>成功执行了，</a:t>
            </a:r>
            <a:r>
              <a:rPr lang="en-US" altLang="zh-CN" sz="2000" dirty="0"/>
              <a:t>install </a:t>
            </a:r>
            <a:r>
              <a:rPr lang="zh-CN" altLang="en-US" sz="2000" dirty="0"/>
              <a:t>事件就会激活</a:t>
            </a:r>
          </a:p>
          <a:p>
            <a:pPr>
              <a:lnSpc>
                <a:spcPts val="3200"/>
              </a:lnSpc>
            </a:pPr>
            <a:r>
              <a:rPr lang="zh-CN" altLang="en-US" sz="2000" dirty="0"/>
              <a:t>        第</a:t>
            </a:r>
            <a:r>
              <a:rPr lang="en-US" altLang="zh-CN" sz="2000" dirty="0">
                <a:solidFill>
                  <a:srgbClr val="FF0000"/>
                </a:solidFill>
              </a:rPr>
              <a:t>4</a:t>
            </a:r>
            <a:r>
              <a:rPr lang="zh-CN" altLang="en-US" sz="2000" dirty="0"/>
              <a:t>步</a:t>
            </a:r>
            <a:r>
              <a:rPr lang="en-US" altLang="zh-CN" sz="2000" dirty="0"/>
              <a:t>:</a:t>
            </a:r>
            <a:r>
              <a:rPr lang="zh-CN" altLang="en-US" sz="2000" dirty="0"/>
              <a:t>安装完成，</a:t>
            </a:r>
            <a:r>
              <a:rPr lang="en-US" altLang="zh-CN" sz="2000" dirty="0"/>
              <a:t>Service Worker </a:t>
            </a:r>
            <a:r>
              <a:rPr lang="zh-CN" altLang="en-US" sz="2000" dirty="0"/>
              <a:t>便会激活，并控制在其范围内的一切。如果生命周期中的所有事件都成功了，</a:t>
            </a:r>
            <a:r>
              <a:rPr lang="en-US" altLang="zh-CN" sz="2000" dirty="0"/>
              <a:t>Service Worker </a:t>
            </a:r>
            <a:r>
              <a:rPr lang="zh-CN" altLang="en-US" sz="2000" dirty="0"/>
              <a:t>便已准备就绪，随时可以使用了！</a:t>
            </a:r>
          </a:p>
        </p:txBody>
      </p:sp>
    </p:spTree>
    <p:extLst>
      <p:ext uri="{BB962C8B-B14F-4D97-AF65-F5344CB8AC3E}">
        <p14:creationId xmlns:p14="http://schemas.microsoft.com/office/powerpoint/2010/main" val="794881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C2FF5CD-2861-4552-AF57-2005C64F8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19" y="518959"/>
            <a:ext cx="10198771" cy="482539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3ED8D84-BA2F-43AD-8C3C-FD024F7CC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448" y="5344349"/>
            <a:ext cx="10260915" cy="1226745"/>
          </a:xfrm>
          <a:prstGeom prst="rect">
            <a:avLst/>
          </a:prstGeo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8F79630F-F636-478C-B576-F43A065B4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79793" y="440815"/>
            <a:ext cx="1819922" cy="603682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注册</a:t>
            </a:r>
          </a:p>
        </p:txBody>
      </p:sp>
    </p:spTree>
    <p:extLst>
      <p:ext uri="{BB962C8B-B14F-4D97-AF65-F5344CB8AC3E}">
        <p14:creationId xmlns:p14="http://schemas.microsoft.com/office/powerpoint/2010/main" val="168433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E4377C4-8C12-438B-A40C-087846433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285" y="857"/>
            <a:ext cx="6826928" cy="6857143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AC1775E1-24E7-46C9-AB56-D137E8103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534" y="8878"/>
            <a:ext cx="1837679" cy="603682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安装</a:t>
            </a:r>
          </a:p>
        </p:txBody>
      </p:sp>
    </p:spTree>
    <p:extLst>
      <p:ext uri="{BB962C8B-B14F-4D97-AF65-F5344CB8AC3E}">
        <p14:creationId xmlns:p14="http://schemas.microsoft.com/office/powerpoint/2010/main" val="3637169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F361CE4-088A-4359-BEB9-2CCD1DFB1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138" y="535850"/>
            <a:ext cx="9742743" cy="5786299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460FE143-F64D-4C77-B908-21BA2532E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5525" y="544728"/>
            <a:ext cx="2595328" cy="603682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拦截请求</a:t>
            </a:r>
          </a:p>
        </p:txBody>
      </p:sp>
    </p:spTree>
    <p:extLst>
      <p:ext uri="{BB962C8B-B14F-4D97-AF65-F5344CB8AC3E}">
        <p14:creationId xmlns:p14="http://schemas.microsoft.com/office/powerpoint/2010/main" val="3866224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BC8C387-DD35-4932-A44B-CE885D310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609" y="1166714"/>
            <a:ext cx="8611196" cy="5065410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F90BB0C1-1A34-4ED3-930E-0585AD5AB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947" y="464828"/>
            <a:ext cx="2595328" cy="603682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更新缓存</a:t>
            </a:r>
          </a:p>
        </p:txBody>
      </p:sp>
    </p:spTree>
    <p:extLst>
      <p:ext uri="{BB962C8B-B14F-4D97-AF65-F5344CB8AC3E}">
        <p14:creationId xmlns:p14="http://schemas.microsoft.com/office/powerpoint/2010/main" val="4734788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视差">
  <a:themeElements>
    <a:clrScheme name="视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视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视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TM03457496[[fn=视差]]</Template>
  <TotalTime>4639</TotalTime>
  <Words>245</Words>
  <Application>Microsoft Office PowerPoint</Application>
  <PresentationFormat>宽屏</PresentationFormat>
  <Paragraphs>29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Arial Unicode MS</vt:lpstr>
      <vt:lpstr>Helvetica Neue</vt:lpstr>
      <vt:lpstr>Menlo</vt:lpstr>
      <vt:lpstr>华文楷体</vt:lpstr>
      <vt:lpstr>Arial</vt:lpstr>
      <vt:lpstr>Corbel</vt:lpstr>
      <vt:lpstr>视差</vt:lpstr>
      <vt:lpstr>Progress Web App</vt:lpstr>
      <vt:lpstr>什么是PWA</vt:lpstr>
      <vt:lpstr>PWA 特点</vt:lpstr>
      <vt:lpstr>Service worker</vt:lpstr>
      <vt:lpstr>Service worker 生命周期</vt:lpstr>
      <vt:lpstr>注册</vt:lpstr>
      <vt:lpstr>安装</vt:lpstr>
      <vt:lpstr>拦截请求</vt:lpstr>
      <vt:lpstr>更新缓存</vt:lpstr>
      <vt:lpstr>PWA缓存体验</vt:lpstr>
      <vt:lpstr>体验效果展示</vt:lpstr>
      <vt:lpstr>Manifest.json实现添加至主屏幕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duancong1990</dc:creator>
  <cp:lastModifiedBy>duancong1990</cp:lastModifiedBy>
  <cp:revision>21</cp:revision>
  <dcterms:created xsi:type="dcterms:W3CDTF">2018-08-23T16:25:43Z</dcterms:created>
  <dcterms:modified xsi:type="dcterms:W3CDTF">2018-08-26T21:57:27Z</dcterms:modified>
</cp:coreProperties>
</file>

<file path=docProps/thumbnail.jpeg>
</file>